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B5B"/>
    <a:srgbClr val="0E3543"/>
    <a:srgbClr val="00A889"/>
    <a:srgbClr val="3DB7B0"/>
    <a:srgbClr val="99ABD8"/>
    <a:srgbClr val="EFE200"/>
    <a:srgbClr val="F39200"/>
    <a:srgbClr val="DC0046"/>
    <a:srgbClr val="043C4F"/>
    <a:srgbClr val="F2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326" autoAdjust="0"/>
  </p:normalViewPr>
  <p:slideViewPr>
    <p:cSldViewPr snapToGrid="0">
      <p:cViewPr>
        <p:scale>
          <a:sx n="100" d="100"/>
          <a:sy n="100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DCD3-35E1-414F-AFC7-629012C9D69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D377-4EC7-954B-A75C-2CFB76726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9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None/>
        <a:defRPr sz="3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svg"/><Relationship Id="rId7" Type="http://schemas.openxmlformats.org/officeDocument/2006/relationships/hyperlink" Target="mailto:activetravel@sdublincoco.ie" TargetMode="External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10.sv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25A398-BC26-3634-2A8E-55BF74A8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205" y="1346012"/>
            <a:ext cx="3812366" cy="245446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4F097C8-A9E7-04DC-2764-73D6C4189D43}"/>
              </a:ext>
            </a:extLst>
          </p:cNvPr>
          <p:cNvSpPr/>
          <p:nvPr/>
        </p:nvSpPr>
        <p:spPr>
          <a:xfrm>
            <a:off x="4607859" y="1"/>
            <a:ext cx="6083954" cy="989330"/>
          </a:xfrm>
          <a:prstGeom prst="rect">
            <a:avLst/>
          </a:prstGeom>
          <a:solidFill>
            <a:srgbClr val="271B5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1400" dirty="0">
              <a:solidFill>
                <a:schemeClr val="bg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10C2A57-BD76-D718-F811-76B9AF8E8BE4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0476" y="4974635"/>
            <a:ext cx="1206021" cy="120602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A02238A-C26E-0614-9F60-2CF4786D81B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074968" y="6277185"/>
            <a:ext cx="967455" cy="945396"/>
          </a:xfrm>
          <a:prstGeom prst="rect">
            <a:avLst/>
          </a:prstGeom>
        </p:spPr>
      </p:pic>
      <p:sp>
        <p:nvSpPr>
          <p:cNvPr id="3" name="Round Single Corner Rectangle 1">
            <a:extLst>
              <a:ext uri="{FF2B5EF4-FFF2-40B4-BE49-F238E27FC236}">
                <a16:creationId xmlns:a16="http://schemas.microsoft.com/office/drawing/2014/main" id="{48580328-BCDE-9714-CC3F-EE0B4AE5A1D3}"/>
              </a:ext>
            </a:extLst>
          </p:cNvPr>
          <p:cNvSpPr/>
          <p:nvPr/>
        </p:nvSpPr>
        <p:spPr>
          <a:xfrm rot="16200000">
            <a:off x="9025266" y="5589076"/>
            <a:ext cx="1165578" cy="2167517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64169 w 1169659"/>
              <a:gd name="connsiteY3" fmla="*/ 2164007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0 w 1165578"/>
              <a:gd name="connsiteY0" fmla="*/ 0 h 2167517"/>
              <a:gd name="connsiteX1" fmla="*/ 898289 w 1165578"/>
              <a:gd name="connsiteY1" fmla="*/ 317352 h 2167517"/>
              <a:gd name="connsiteX2" fmla="*/ 1165578 w 1165578"/>
              <a:gd name="connsiteY2" fmla="*/ 640702 h 2167517"/>
              <a:gd name="connsiteX3" fmla="*/ 1160088 w 1165578"/>
              <a:gd name="connsiteY3" fmla="*/ 2164007 h 2167517"/>
              <a:gd name="connsiteX4" fmla="*/ 1344 w 1165578"/>
              <a:gd name="connsiteY4" fmla="*/ 2167517 h 2167517"/>
              <a:gd name="connsiteX5" fmla="*/ 0 w 1165578"/>
              <a:gd name="connsiteY5" fmla="*/ 0 h 21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2167517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62425" y="777176"/>
                  <a:pt x="1160088" y="2164007"/>
                </a:cubicBezTo>
                <a:lnTo>
                  <a:pt x="1344" y="2167517"/>
                </a:lnTo>
                <a:cubicBezTo>
                  <a:pt x="-931" y="356914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1">
            <a:extLst>
              <a:ext uri="{FF2B5EF4-FFF2-40B4-BE49-F238E27FC236}">
                <a16:creationId xmlns:a16="http://schemas.microsoft.com/office/drawing/2014/main" id="{BEFF6A63-7BC7-38A4-2D8D-270B0FCA08B5}"/>
              </a:ext>
            </a:extLst>
          </p:cNvPr>
          <p:cNvSpPr/>
          <p:nvPr/>
        </p:nvSpPr>
        <p:spPr>
          <a:xfrm rot="16200000">
            <a:off x="7253486" y="4116467"/>
            <a:ext cx="1232711" cy="565483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07464 w 1642875"/>
              <a:gd name="connsiteY0" fmla="*/ 0 h 5695653"/>
              <a:gd name="connsiteX1" fmla="*/ 1375586 w 1642875"/>
              <a:gd name="connsiteY1" fmla="*/ 352675 h 5695653"/>
              <a:gd name="connsiteX2" fmla="*/ 1642875 w 1642875"/>
              <a:gd name="connsiteY2" fmla="*/ 676025 h 5695653"/>
              <a:gd name="connsiteX3" fmla="*/ 1635865 w 1642875"/>
              <a:gd name="connsiteY3" fmla="*/ 5690632 h 5695653"/>
              <a:gd name="connsiteX4" fmla="*/ 10 w 1642875"/>
              <a:gd name="connsiteY4" fmla="*/ 5695653 h 5695653"/>
              <a:gd name="connsiteX5" fmla="*/ 407464 w 1642875"/>
              <a:gd name="connsiteY5" fmla="*/ 0 h 5695653"/>
              <a:gd name="connsiteX0" fmla="*/ 0 w 1235411"/>
              <a:gd name="connsiteY0" fmla="*/ 0 h 5695653"/>
              <a:gd name="connsiteX1" fmla="*/ 968122 w 1235411"/>
              <a:gd name="connsiteY1" fmla="*/ 352675 h 5695653"/>
              <a:gd name="connsiteX2" fmla="*/ 1235411 w 1235411"/>
              <a:gd name="connsiteY2" fmla="*/ 676025 h 5695653"/>
              <a:gd name="connsiteX3" fmla="*/ 1228401 w 1235411"/>
              <a:gd name="connsiteY3" fmla="*/ 5690632 h 5695653"/>
              <a:gd name="connsiteX4" fmla="*/ 5642 w 1235411"/>
              <a:gd name="connsiteY4" fmla="*/ 5695653 h 5695653"/>
              <a:gd name="connsiteX5" fmla="*/ 0 w 1235411"/>
              <a:gd name="connsiteY5" fmla="*/ 0 h 5695653"/>
              <a:gd name="connsiteX0" fmla="*/ 0 w 1241816"/>
              <a:gd name="connsiteY0" fmla="*/ 0 h 5698853"/>
              <a:gd name="connsiteX1" fmla="*/ 974527 w 1241816"/>
              <a:gd name="connsiteY1" fmla="*/ 355875 h 5698853"/>
              <a:gd name="connsiteX2" fmla="*/ 1241816 w 1241816"/>
              <a:gd name="connsiteY2" fmla="*/ 679225 h 5698853"/>
              <a:gd name="connsiteX3" fmla="*/ 1234806 w 1241816"/>
              <a:gd name="connsiteY3" fmla="*/ 5693832 h 5698853"/>
              <a:gd name="connsiteX4" fmla="*/ 12047 w 1241816"/>
              <a:gd name="connsiteY4" fmla="*/ 5698853 h 5698853"/>
              <a:gd name="connsiteX5" fmla="*/ 0 w 1241816"/>
              <a:gd name="connsiteY5" fmla="*/ 0 h 5698853"/>
              <a:gd name="connsiteX0" fmla="*/ 1341 w 1243157"/>
              <a:gd name="connsiteY0" fmla="*/ 0 h 5702055"/>
              <a:gd name="connsiteX1" fmla="*/ 975868 w 1243157"/>
              <a:gd name="connsiteY1" fmla="*/ 355875 h 5702055"/>
              <a:gd name="connsiteX2" fmla="*/ 1243157 w 1243157"/>
              <a:gd name="connsiteY2" fmla="*/ 679225 h 5702055"/>
              <a:gd name="connsiteX3" fmla="*/ 1236147 w 1243157"/>
              <a:gd name="connsiteY3" fmla="*/ 5693832 h 5702055"/>
              <a:gd name="connsiteX4" fmla="*/ 579 w 1243157"/>
              <a:gd name="connsiteY4" fmla="*/ 5702055 h 5702055"/>
              <a:gd name="connsiteX5" fmla="*/ 1341 w 1243157"/>
              <a:gd name="connsiteY5" fmla="*/ 0 h 5702055"/>
              <a:gd name="connsiteX0" fmla="*/ 1341 w 1243306"/>
              <a:gd name="connsiteY0" fmla="*/ 0 h 5703441"/>
              <a:gd name="connsiteX1" fmla="*/ 975868 w 1243306"/>
              <a:gd name="connsiteY1" fmla="*/ 355875 h 5703441"/>
              <a:gd name="connsiteX2" fmla="*/ 1243157 w 1243306"/>
              <a:gd name="connsiteY2" fmla="*/ 679225 h 5703441"/>
              <a:gd name="connsiteX3" fmla="*/ 1242554 w 1243306"/>
              <a:gd name="connsiteY3" fmla="*/ 5703441 h 5703441"/>
              <a:gd name="connsiteX4" fmla="*/ 579 w 1243306"/>
              <a:gd name="connsiteY4" fmla="*/ 5702055 h 5703441"/>
              <a:gd name="connsiteX5" fmla="*/ 1341 w 1243306"/>
              <a:gd name="connsiteY5" fmla="*/ 0 h 570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306" h="5703441">
                <a:moveTo>
                  <a:pt x="1341" y="0"/>
                </a:moveTo>
                <a:lnTo>
                  <a:pt x="975868" y="355875"/>
                </a:lnTo>
                <a:cubicBezTo>
                  <a:pt x="1148863" y="422439"/>
                  <a:pt x="1236153" y="488714"/>
                  <a:pt x="1243157" y="679225"/>
                </a:cubicBezTo>
                <a:cubicBezTo>
                  <a:pt x="1240820" y="2066056"/>
                  <a:pt x="1244891" y="4316610"/>
                  <a:pt x="1242554" y="5703441"/>
                </a:cubicBezTo>
                <a:lnTo>
                  <a:pt x="579" y="5702055"/>
                </a:lnTo>
                <a:cubicBezTo>
                  <a:pt x="-1696" y="3891452"/>
                  <a:pt x="3616" y="1810603"/>
                  <a:pt x="1341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ingle Corner Rectangle 1">
            <a:extLst>
              <a:ext uri="{FF2B5EF4-FFF2-40B4-BE49-F238E27FC236}">
                <a16:creationId xmlns:a16="http://schemas.microsoft.com/office/drawing/2014/main" id="{A5A680A5-1DEF-52B5-02D9-0DBA49ABE51F}"/>
              </a:ext>
            </a:extLst>
          </p:cNvPr>
          <p:cNvSpPr/>
          <p:nvPr/>
        </p:nvSpPr>
        <p:spPr>
          <a:xfrm rot="16200000">
            <a:off x="7604438" y="4467419"/>
            <a:ext cx="1091598" cy="509404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52368 w 1642874"/>
              <a:gd name="connsiteY0" fmla="*/ 0 h 5679980"/>
              <a:gd name="connsiteX1" fmla="*/ 1375585 w 1642874"/>
              <a:gd name="connsiteY1" fmla="*/ 337002 h 5679980"/>
              <a:gd name="connsiteX2" fmla="*/ 1642874 w 1642874"/>
              <a:gd name="connsiteY2" fmla="*/ 660352 h 5679980"/>
              <a:gd name="connsiteX3" fmla="*/ 1635864 w 1642874"/>
              <a:gd name="connsiteY3" fmla="*/ 5674959 h 5679980"/>
              <a:gd name="connsiteX4" fmla="*/ 9 w 1642874"/>
              <a:gd name="connsiteY4" fmla="*/ 5679980 h 5679980"/>
              <a:gd name="connsiteX5" fmla="*/ 452368 w 1642874"/>
              <a:gd name="connsiteY5" fmla="*/ 0 h 5679980"/>
              <a:gd name="connsiteX0" fmla="*/ 452368 w 1642874"/>
              <a:gd name="connsiteY0" fmla="*/ 0 h 5679980"/>
              <a:gd name="connsiteX1" fmla="*/ 1375585 w 1642874"/>
              <a:gd name="connsiteY1" fmla="*/ 337002 h 5679980"/>
              <a:gd name="connsiteX2" fmla="*/ 1642874 w 1642874"/>
              <a:gd name="connsiteY2" fmla="*/ 660352 h 5679980"/>
              <a:gd name="connsiteX3" fmla="*/ 1630840 w 1642874"/>
              <a:gd name="connsiteY3" fmla="*/ 4665100 h 5679980"/>
              <a:gd name="connsiteX4" fmla="*/ 9 w 1642874"/>
              <a:gd name="connsiteY4" fmla="*/ 5679980 h 5679980"/>
              <a:gd name="connsiteX5" fmla="*/ 452368 w 1642874"/>
              <a:gd name="connsiteY5" fmla="*/ 0 h 5679980"/>
              <a:gd name="connsiteX0" fmla="*/ 0 w 1190506"/>
              <a:gd name="connsiteY0" fmla="*/ 0 h 4665100"/>
              <a:gd name="connsiteX1" fmla="*/ 923217 w 1190506"/>
              <a:gd name="connsiteY1" fmla="*/ 337002 h 4665100"/>
              <a:gd name="connsiteX2" fmla="*/ 1190506 w 1190506"/>
              <a:gd name="connsiteY2" fmla="*/ 660352 h 4665100"/>
              <a:gd name="connsiteX3" fmla="*/ 1178472 w 1190506"/>
              <a:gd name="connsiteY3" fmla="*/ 4665100 h 4665100"/>
              <a:gd name="connsiteX4" fmla="*/ 336436 w 1190506"/>
              <a:gd name="connsiteY4" fmla="*/ 4589734 h 4665100"/>
              <a:gd name="connsiteX5" fmla="*/ 0 w 1190506"/>
              <a:gd name="connsiteY5" fmla="*/ 0 h 4665100"/>
              <a:gd name="connsiteX0" fmla="*/ 5554 w 1196060"/>
              <a:gd name="connsiteY0" fmla="*/ 0 h 4675145"/>
              <a:gd name="connsiteX1" fmla="*/ 928771 w 1196060"/>
              <a:gd name="connsiteY1" fmla="*/ 337002 h 4675145"/>
              <a:gd name="connsiteX2" fmla="*/ 1196060 w 1196060"/>
              <a:gd name="connsiteY2" fmla="*/ 660352 h 4675145"/>
              <a:gd name="connsiteX3" fmla="*/ 1184026 w 1196060"/>
              <a:gd name="connsiteY3" fmla="*/ 4665100 h 4675145"/>
              <a:gd name="connsiteX4" fmla="*/ 346 w 1196060"/>
              <a:gd name="connsiteY4" fmla="*/ 4675145 h 4675145"/>
              <a:gd name="connsiteX5" fmla="*/ 5554 w 1196060"/>
              <a:gd name="connsiteY5" fmla="*/ 0 h 4675145"/>
              <a:gd name="connsiteX0" fmla="*/ 5554 w 1196060"/>
              <a:gd name="connsiteY0" fmla="*/ 0 h 4675145"/>
              <a:gd name="connsiteX1" fmla="*/ 928771 w 1196060"/>
              <a:gd name="connsiteY1" fmla="*/ 337002 h 4675145"/>
              <a:gd name="connsiteX2" fmla="*/ 1196060 w 1196060"/>
              <a:gd name="connsiteY2" fmla="*/ 660352 h 4675145"/>
              <a:gd name="connsiteX3" fmla="*/ 1193553 w 1196060"/>
              <a:gd name="connsiteY3" fmla="*/ 4671452 h 4675145"/>
              <a:gd name="connsiteX4" fmla="*/ 346 w 1196060"/>
              <a:gd name="connsiteY4" fmla="*/ 4675145 h 4675145"/>
              <a:gd name="connsiteX5" fmla="*/ 5554 w 1196060"/>
              <a:gd name="connsiteY5" fmla="*/ 0 h 4675145"/>
              <a:gd name="connsiteX0" fmla="*/ 209029 w 1195733"/>
              <a:gd name="connsiteY0" fmla="*/ 0 h 4600513"/>
              <a:gd name="connsiteX1" fmla="*/ 928444 w 1195733"/>
              <a:gd name="connsiteY1" fmla="*/ 262370 h 4600513"/>
              <a:gd name="connsiteX2" fmla="*/ 1195733 w 1195733"/>
              <a:gd name="connsiteY2" fmla="*/ 585720 h 4600513"/>
              <a:gd name="connsiteX3" fmla="*/ 1193226 w 1195733"/>
              <a:gd name="connsiteY3" fmla="*/ 4596820 h 4600513"/>
              <a:gd name="connsiteX4" fmla="*/ 19 w 1195733"/>
              <a:gd name="connsiteY4" fmla="*/ 4600513 h 4600513"/>
              <a:gd name="connsiteX5" fmla="*/ 209029 w 1195733"/>
              <a:gd name="connsiteY5" fmla="*/ 0 h 4600513"/>
              <a:gd name="connsiteX0" fmla="*/ 0 w 986704"/>
              <a:gd name="connsiteY0" fmla="*/ 0 h 4600513"/>
              <a:gd name="connsiteX1" fmla="*/ 719415 w 986704"/>
              <a:gd name="connsiteY1" fmla="*/ 262370 h 4600513"/>
              <a:gd name="connsiteX2" fmla="*/ 986704 w 986704"/>
              <a:gd name="connsiteY2" fmla="*/ 585720 h 4600513"/>
              <a:gd name="connsiteX3" fmla="*/ 984197 w 986704"/>
              <a:gd name="connsiteY3" fmla="*/ 4596820 h 4600513"/>
              <a:gd name="connsiteX4" fmla="*/ 29238 w 986704"/>
              <a:gd name="connsiteY4" fmla="*/ 4600513 h 4600513"/>
              <a:gd name="connsiteX5" fmla="*/ 0 w 986704"/>
              <a:gd name="connsiteY5" fmla="*/ 0 h 4600513"/>
              <a:gd name="connsiteX0" fmla="*/ 191 w 986895"/>
              <a:gd name="connsiteY0" fmla="*/ 0 h 4603383"/>
              <a:gd name="connsiteX1" fmla="*/ 719606 w 986895"/>
              <a:gd name="connsiteY1" fmla="*/ 262370 h 4603383"/>
              <a:gd name="connsiteX2" fmla="*/ 986895 w 986895"/>
              <a:gd name="connsiteY2" fmla="*/ 585720 h 4603383"/>
              <a:gd name="connsiteX3" fmla="*/ 984388 w 986895"/>
              <a:gd name="connsiteY3" fmla="*/ 4596820 h 4603383"/>
              <a:gd name="connsiteX4" fmla="*/ 724 w 986895"/>
              <a:gd name="connsiteY4" fmla="*/ 4603383 h 4603383"/>
              <a:gd name="connsiteX5" fmla="*/ 191 w 986895"/>
              <a:gd name="connsiteY5" fmla="*/ 0 h 4603383"/>
              <a:gd name="connsiteX0" fmla="*/ 191 w 986895"/>
              <a:gd name="connsiteY0" fmla="*/ 0 h 4605434"/>
              <a:gd name="connsiteX1" fmla="*/ 719606 w 986895"/>
              <a:gd name="connsiteY1" fmla="*/ 262370 h 4605434"/>
              <a:gd name="connsiteX2" fmla="*/ 986895 w 986895"/>
              <a:gd name="connsiteY2" fmla="*/ 585720 h 4605434"/>
              <a:gd name="connsiteX3" fmla="*/ 981520 w 986895"/>
              <a:gd name="connsiteY3" fmla="*/ 4605434 h 4605434"/>
              <a:gd name="connsiteX4" fmla="*/ 724 w 986895"/>
              <a:gd name="connsiteY4" fmla="*/ 4603383 h 4605434"/>
              <a:gd name="connsiteX5" fmla="*/ 191 w 986895"/>
              <a:gd name="connsiteY5" fmla="*/ 0 h 460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895" h="4605434">
                <a:moveTo>
                  <a:pt x="191" y="0"/>
                </a:moveTo>
                <a:lnTo>
                  <a:pt x="719606" y="262370"/>
                </a:lnTo>
                <a:cubicBezTo>
                  <a:pt x="892601" y="328934"/>
                  <a:pt x="979891" y="395209"/>
                  <a:pt x="986895" y="585720"/>
                </a:cubicBezTo>
                <a:cubicBezTo>
                  <a:pt x="984558" y="1972551"/>
                  <a:pt x="983857" y="3218603"/>
                  <a:pt x="981520" y="4605434"/>
                </a:cubicBezTo>
                <a:lnTo>
                  <a:pt x="724" y="4603383"/>
                </a:lnTo>
                <a:cubicBezTo>
                  <a:pt x="-1551" y="2792780"/>
                  <a:pt x="2466" y="1810603"/>
                  <a:pt x="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1">
            <a:extLst>
              <a:ext uri="{FF2B5EF4-FFF2-40B4-BE49-F238E27FC236}">
                <a16:creationId xmlns:a16="http://schemas.microsoft.com/office/drawing/2014/main" id="{773FE01B-E343-4E67-3630-25FBCA32A5C7}"/>
              </a:ext>
            </a:extLst>
          </p:cNvPr>
          <p:cNvSpPr/>
          <p:nvPr/>
        </p:nvSpPr>
        <p:spPr>
          <a:xfrm rot="5400000">
            <a:off x="1756342" y="-1757262"/>
            <a:ext cx="1957533" cy="5473160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0 w 2913798"/>
              <a:gd name="connsiteY0" fmla="*/ 0 h 8142093"/>
              <a:gd name="connsiteX1" fmla="*/ 2646509 w 2913798"/>
              <a:gd name="connsiteY1" fmla="*/ 954976 h 8142093"/>
              <a:gd name="connsiteX2" fmla="*/ 2913798 w 2913798"/>
              <a:gd name="connsiteY2" fmla="*/ 1278326 h 8142093"/>
              <a:gd name="connsiteX3" fmla="*/ 2906788 w 2913798"/>
              <a:gd name="connsiteY3" fmla="*/ 5438820 h 8142093"/>
              <a:gd name="connsiteX4" fmla="*/ 4543 w 2913798"/>
              <a:gd name="connsiteY4" fmla="*/ 8142093 h 8142093"/>
              <a:gd name="connsiteX5" fmla="*/ 0 w 2913798"/>
              <a:gd name="connsiteY5" fmla="*/ 0 h 8142093"/>
              <a:gd name="connsiteX0" fmla="*/ 0 w 2913798"/>
              <a:gd name="connsiteY0" fmla="*/ 0 h 8146823"/>
              <a:gd name="connsiteX1" fmla="*/ 2646509 w 2913798"/>
              <a:gd name="connsiteY1" fmla="*/ 954976 h 8146823"/>
              <a:gd name="connsiteX2" fmla="*/ 2913798 w 2913798"/>
              <a:gd name="connsiteY2" fmla="*/ 1278326 h 8146823"/>
              <a:gd name="connsiteX3" fmla="*/ 2902066 w 2913798"/>
              <a:gd name="connsiteY3" fmla="*/ 8146823 h 8146823"/>
              <a:gd name="connsiteX4" fmla="*/ 4543 w 2913798"/>
              <a:gd name="connsiteY4" fmla="*/ 8142093 h 8146823"/>
              <a:gd name="connsiteX5" fmla="*/ 0 w 2913798"/>
              <a:gd name="connsiteY5" fmla="*/ 0 h 81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798" h="8146823">
                <a:moveTo>
                  <a:pt x="0" y="0"/>
                </a:moveTo>
                <a:lnTo>
                  <a:pt x="2646509" y="954976"/>
                </a:lnTo>
                <a:cubicBezTo>
                  <a:pt x="2819504" y="1021540"/>
                  <a:pt x="2906794" y="1087815"/>
                  <a:pt x="2913798" y="1278326"/>
                </a:cubicBezTo>
                <a:cubicBezTo>
                  <a:pt x="2911461" y="2665157"/>
                  <a:pt x="2904403" y="6759992"/>
                  <a:pt x="2902066" y="8146823"/>
                </a:cubicBezTo>
                <a:lnTo>
                  <a:pt x="4543" y="8142093"/>
                </a:lnTo>
                <a:cubicBezTo>
                  <a:pt x="2268" y="6331490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ingle Corner Rectangle 1">
            <a:extLst>
              <a:ext uri="{FF2B5EF4-FFF2-40B4-BE49-F238E27FC236}">
                <a16:creationId xmlns:a16="http://schemas.microsoft.com/office/drawing/2014/main" id="{6A32B24F-1060-9C24-0250-C6290C975FCF}"/>
              </a:ext>
            </a:extLst>
          </p:cNvPr>
          <p:cNvSpPr/>
          <p:nvPr/>
        </p:nvSpPr>
        <p:spPr>
          <a:xfrm rot="5400000">
            <a:off x="1758939" y="-1756324"/>
            <a:ext cx="701124" cy="421868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7018596"/>
              <a:gd name="connsiteX1" fmla="*/ 902370 w 1169659"/>
              <a:gd name="connsiteY1" fmla="*/ 317352 h 7018596"/>
              <a:gd name="connsiteX2" fmla="*/ 1169659 w 1169659"/>
              <a:gd name="connsiteY2" fmla="*/ 640702 h 7018596"/>
              <a:gd name="connsiteX3" fmla="*/ 1148589 w 1169659"/>
              <a:gd name="connsiteY3" fmla="*/ 7018596 h 7018596"/>
              <a:gd name="connsiteX4" fmla="*/ 401 w 1169659"/>
              <a:gd name="connsiteY4" fmla="*/ 4282692 h 7018596"/>
              <a:gd name="connsiteX5" fmla="*/ 4081 w 1169659"/>
              <a:gd name="connsiteY5" fmla="*/ 0 h 7018596"/>
              <a:gd name="connsiteX0" fmla="*/ 0 w 1165578"/>
              <a:gd name="connsiteY0" fmla="*/ 0 h 7018596"/>
              <a:gd name="connsiteX1" fmla="*/ 898289 w 1165578"/>
              <a:gd name="connsiteY1" fmla="*/ 317352 h 7018596"/>
              <a:gd name="connsiteX2" fmla="*/ 1165578 w 1165578"/>
              <a:gd name="connsiteY2" fmla="*/ 640702 h 7018596"/>
              <a:gd name="connsiteX3" fmla="*/ 1144508 w 1165578"/>
              <a:gd name="connsiteY3" fmla="*/ 7018596 h 7018596"/>
              <a:gd name="connsiteX4" fmla="*/ 1598 w 1165578"/>
              <a:gd name="connsiteY4" fmla="*/ 7006271 h 7018596"/>
              <a:gd name="connsiteX5" fmla="*/ 0 w 1165578"/>
              <a:gd name="connsiteY5" fmla="*/ 0 h 7018596"/>
              <a:gd name="connsiteX0" fmla="*/ 0 w 1165578"/>
              <a:gd name="connsiteY0" fmla="*/ 0 h 7013318"/>
              <a:gd name="connsiteX1" fmla="*/ 898289 w 1165578"/>
              <a:gd name="connsiteY1" fmla="*/ 317352 h 7013318"/>
              <a:gd name="connsiteX2" fmla="*/ 1165578 w 1165578"/>
              <a:gd name="connsiteY2" fmla="*/ 640702 h 7013318"/>
              <a:gd name="connsiteX3" fmla="*/ 1144512 w 1165578"/>
              <a:gd name="connsiteY3" fmla="*/ 7013317 h 7013318"/>
              <a:gd name="connsiteX4" fmla="*/ 1598 w 1165578"/>
              <a:gd name="connsiteY4" fmla="*/ 7006271 h 7013318"/>
              <a:gd name="connsiteX5" fmla="*/ 0 w 1165578"/>
              <a:gd name="connsiteY5" fmla="*/ 0 h 701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7013318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46849" y="5626486"/>
                  <a:pt x="1144512" y="7013317"/>
                </a:cubicBezTo>
                <a:lnTo>
                  <a:pt x="1598" y="7006271"/>
                </a:lnTo>
                <a:cubicBezTo>
                  <a:pt x="-677" y="5195668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ingle Corner Rectangle 1">
            <a:extLst>
              <a:ext uri="{FF2B5EF4-FFF2-40B4-BE49-F238E27FC236}">
                <a16:creationId xmlns:a16="http://schemas.microsoft.com/office/drawing/2014/main" id="{9E789D54-ADE8-ABBD-9B5F-7D7D6E3B3361}"/>
              </a:ext>
            </a:extLst>
          </p:cNvPr>
          <p:cNvSpPr/>
          <p:nvPr/>
        </p:nvSpPr>
        <p:spPr>
          <a:xfrm rot="5400000">
            <a:off x="1789000" y="-1108640"/>
            <a:ext cx="1173056" cy="475105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7478 w 1173056"/>
              <a:gd name="connsiteY0" fmla="*/ 0 h 4279182"/>
              <a:gd name="connsiteX1" fmla="*/ 905767 w 1173056"/>
              <a:gd name="connsiteY1" fmla="*/ 317352 h 4279182"/>
              <a:gd name="connsiteX2" fmla="*/ 1173056 w 1173056"/>
              <a:gd name="connsiteY2" fmla="*/ 640702 h 4279182"/>
              <a:gd name="connsiteX3" fmla="*/ 1162542 w 1173056"/>
              <a:gd name="connsiteY3" fmla="*/ 4279182 h 4279182"/>
              <a:gd name="connsiteX4" fmla="*/ 294 w 1173056"/>
              <a:gd name="connsiteY4" fmla="*/ 3893812 h 4279182"/>
              <a:gd name="connsiteX5" fmla="*/ 7478 w 1173056"/>
              <a:gd name="connsiteY5" fmla="*/ 0 h 4279182"/>
              <a:gd name="connsiteX0" fmla="*/ 7478 w 1173056"/>
              <a:gd name="connsiteY0" fmla="*/ 0 h 3893812"/>
              <a:gd name="connsiteX1" fmla="*/ 905767 w 1173056"/>
              <a:gd name="connsiteY1" fmla="*/ 317352 h 3893812"/>
              <a:gd name="connsiteX2" fmla="*/ 1173056 w 1173056"/>
              <a:gd name="connsiteY2" fmla="*/ 640702 h 3893812"/>
              <a:gd name="connsiteX3" fmla="*/ 1162542 w 1173056"/>
              <a:gd name="connsiteY3" fmla="*/ 3893803 h 3893812"/>
              <a:gd name="connsiteX4" fmla="*/ 294 w 1173056"/>
              <a:gd name="connsiteY4" fmla="*/ 3893812 h 3893812"/>
              <a:gd name="connsiteX5" fmla="*/ 7478 w 1173056"/>
              <a:gd name="connsiteY5" fmla="*/ 0 h 3893812"/>
              <a:gd name="connsiteX0" fmla="*/ 7478 w 1173056"/>
              <a:gd name="connsiteY0" fmla="*/ 0 h 4747887"/>
              <a:gd name="connsiteX1" fmla="*/ 905767 w 1173056"/>
              <a:gd name="connsiteY1" fmla="*/ 317352 h 4747887"/>
              <a:gd name="connsiteX2" fmla="*/ 1173056 w 1173056"/>
              <a:gd name="connsiteY2" fmla="*/ 640702 h 4747887"/>
              <a:gd name="connsiteX3" fmla="*/ 1162542 w 1173056"/>
              <a:gd name="connsiteY3" fmla="*/ 3893803 h 4747887"/>
              <a:gd name="connsiteX4" fmla="*/ 294 w 1173056"/>
              <a:gd name="connsiteY4" fmla="*/ 4747887 h 4747887"/>
              <a:gd name="connsiteX5" fmla="*/ 7478 w 1173056"/>
              <a:gd name="connsiteY5" fmla="*/ 0 h 4747887"/>
              <a:gd name="connsiteX0" fmla="*/ 7478 w 1173056"/>
              <a:gd name="connsiteY0" fmla="*/ 0 h 4751056"/>
              <a:gd name="connsiteX1" fmla="*/ 905767 w 1173056"/>
              <a:gd name="connsiteY1" fmla="*/ 317352 h 4751056"/>
              <a:gd name="connsiteX2" fmla="*/ 1173056 w 1173056"/>
              <a:gd name="connsiteY2" fmla="*/ 640702 h 4751056"/>
              <a:gd name="connsiteX3" fmla="*/ 1165720 w 1173056"/>
              <a:gd name="connsiteY3" fmla="*/ 4751056 h 4751056"/>
              <a:gd name="connsiteX4" fmla="*/ 294 w 1173056"/>
              <a:gd name="connsiteY4" fmla="*/ 4747887 h 4751056"/>
              <a:gd name="connsiteX5" fmla="*/ 7478 w 1173056"/>
              <a:gd name="connsiteY5" fmla="*/ 0 h 475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056" h="4751056">
                <a:moveTo>
                  <a:pt x="7478" y="0"/>
                </a:moveTo>
                <a:lnTo>
                  <a:pt x="905767" y="317352"/>
                </a:lnTo>
                <a:cubicBezTo>
                  <a:pt x="1078762" y="383916"/>
                  <a:pt x="1166052" y="450191"/>
                  <a:pt x="1173056" y="640702"/>
                </a:cubicBezTo>
                <a:cubicBezTo>
                  <a:pt x="1170719" y="2027533"/>
                  <a:pt x="1168057" y="3364225"/>
                  <a:pt x="1165720" y="4751056"/>
                </a:cubicBezTo>
                <a:lnTo>
                  <a:pt x="294" y="4747887"/>
                </a:lnTo>
                <a:cubicBezTo>
                  <a:pt x="-1981" y="2937284"/>
                  <a:pt x="9753" y="1810603"/>
                  <a:pt x="7478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ingle Corner Rectangle 1">
            <a:extLst>
              <a:ext uri="{FF2B5EF4-FFF2-40B4-BE49-F238E27FC236}">
                <a16:creationId xmlns:a16="http://schemas.microsoft.com/office/drawing/2014/main" id="{13CE74E5-7385-3367-EB21-91EE8114FD81}"/>
              </a:ext>
            </a:extLst>
          </p:cNvPr>
          <p:cNvSpPr/>
          <p:nvPr/>
        </p:nvSpPr>
        <p:spPr>
          <a:xfrm rot="5400000">
            <a:off x="2011547" y="-1832693"/>
            <a:ext cx="1165578" cy="519183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5191504"/>
              <a:gd name="connsiteX1" fmla="*/ 898289 w 1165578"/>
              <a:gd name="connsiteY1" fmla="*/ 317352 h 5191504"/>
              <a:gd name="connsiteX2" fmla="*/ 1165578 w 1165578"/>
              <a:gd name="connsiteY2" fmla="*/ 640702 h 5191504"/>
              <a:gd name="connsiteX3" fmla="*/ 1155064 w 1165578"/>
              <a:gd name="connsiteY3" fmla="*/ 5191502 h 5191504"/>
              <a:gd name="connsiteX4" fmla="*/ 3325 w 1165578"/>
              <a:gd name="connsiteY4" fmla="*/ 4836234 h 5191504"/>
              <a:gd name="connsiteX5" fmla="*/ 0 w 1165578"/>
              <a:gd name="connsiteY5" fmla="*/ 0 h 5191504"/>
              <a:gd name="connsiteX0" fmla="*/ 0 w 1165578"/>
              <a:gd name="connsiteY0" fmla="*/ 0 h 5191834"/>
              <a:gd name="connsiteX1" fmla="*/ 898289 w 1165578"/>
              <a:gd name="connsiteY1" fmla="*/ 317352 h 5191834"/>
              <a:gd name="connsiteX2" fmla="*/ 1165578 w 1165578"/>
              <a:gd name="connsiteY2" fmla="*/ 640702 h 5191834"/>
              <a:gd name="connsiteX3" fmla="*/ 1155064 w 1165578"/>
              <a:gd name="connsiteY3" fmla="*/ 5191502 h 5191834"/>
              <a:gd name="connsiteX4" fmla="*/ 3325 w 1165578"/>
              <a:gd name="connsiteY4" fmla="*/ 5191834 h 5191834"/>
              <a:gd name="connsiteX5" fmla="*/ 0 w 1165578"/>
              <a:gd name="connsiteY5" fmla="*/ 0 h 51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5191834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57401" y="3804671"/>
                  <a:pt x="1155064" y="5191502"/>
                </a:cubicBezTo>
                <a:lnTo>
                  <a:pt x="3325" y="5191834"/>
                </a:lnTo>
                <a:cubicBezTo>
                  <a:pt x="1050" y="3381231"/>
                  <a:pt x="2275" y="181060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DB440-1467-CDC6-56B6-13F98637F4D6}"/>
              </a:ext>
            </a:extLst>
          </p:cNvPr>
          <p:cNvSpPr txBox="1"/>
          <p:nvPr/>
        </p:nvSpPr>
        <p:spPr>
          <a:xfrm>
            <a:off x="548028" y="277318"/>
            <a:ext cx="4443072" cy="9743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School Zone Works at </a:t>
            </a:r>
            <a:r>
              <a:rPr lang="en-GB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Belgard Heights NS (Solas </a:t>
            </a:r>
            <a:r>
              <a:rPr lang="en-GB" sz="2600" b="1" dirty="0" err="1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Chriost</a:t>
            </a:r>
            <a:r>
              <a:rPr lang="en-GB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Cookstown Road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14492-BBFA-0AC5-C204-FAB2F3B7DF80}"/>
              </a:ext>
            </a:extLst>
          </p:cNvPr>
          <p:cNvSpPr txBox="1"/>
          <p:nvPr/>
        </p:nvSpPr>
        <p:spPr>
          <a:xfrm>
            <a:off x="143113" y="1958084"/>
            <a:ext cx="5406421" cy="5104975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E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this Leaflet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Works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the Works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Works will be carried out</a:t>
            </a:r>
          </a:p>
          <a:p>
            <a:pPr>
              <a:lnSpc>
                <a:spcPct val="150000"/>
              </a:lnSpc>
            </a:pPr>
            <a:endParaRPr lang="en-IE" sz="1050" b="1" dirty="0">
              <a:solidFill>
                <a:srgbClr val="0E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E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Proposed 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Improved road markings and c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oloured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road markings road surface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n front of the school to highlight the visibility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Belgard Heights NS (Solas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Chriost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, encourage slower driver speeds and discourage illegal parking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Installation of pencil bollards along edge of kerb and at pedestrian entrance, to prevent parking near and at the school gate.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Works will be carried out under Section 38 road Traffic Act, 1994, following non-statutory public consultation in June 2026</a:t>
            </a:r>
            <a:endParaRPr lang="en-IE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IE" sz="105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162C3D0-955B-A784-E1B8-10AA790526C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8424" y="6507265"/>
            <a:ext cx="1262503" cy="952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069510-6C26-05EF-2FBD-BECCB164D6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2152" y="6308376"/>
            <a:ext cx="890269" cy="890269"/>
          </a:xfrm>
          <a:prstGeom prst="rect">
            <a:avLst/>
          </a:prstGeom>
        </p:spPr>
      </p:pic>
      <p:sp>
        <p:nvSpPr>
          <p:cNvPr id="38" name="Round Single Corner Rectangle 1">
            <a:extLst>
              <a:ext uri="{FF2B5EF4-FFF2-40B4-BE49-F238E27FC236}">
                <a16:creationId xmlns:a16="http://schemas.microsoft.com/office/drawing/2014/main" id="{E49C7DFA-58A8-1964-FED5-DE4B3C7CE646}"/>
              </a:ext>
            </a:extLst>
          </p:cNvPr>
          <p:cNvSpPr/>
          <p:nvPr/>
        </p:nvSpPr>
        <p:spPr>
          <a:xfrm rot="5400000">
            <a:off x="1664508" y="5523447"/>
            <a:ext cx="395827" cy="3728007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07464 w 1642875"/>
              <a:gd name="connsiteY0" fmla="*/ 0 h 5695653"/>
              <a:gd name="connsiteX1" fmla="*/ 1375586 w 1642875"/>
              <a:gd name="connsiteY1" fmla="*/ 352675 h 5695653"/>
              <a:gd name="connsiteX2" fmla="*/ 1642875 w 1642875"/>
              <a:gd name="connsiteY2" fmla="*/ 676025 h 5695653"/>
              <a:gd name="connsiteX3" fmla="*/ 1635865 w 1642875"/>
              <a:gd name="connsiteY3" fmla="*/ 5690632 h 5695653"/>
              <a:gd name="connsiteX4" fmla="*/ 10 w 1642875"/>
              <a:gd name="connsiteY4" fmla="*/ 5695653 h 5695653"/>
              <a:gd name="connsiteX5" fmla="*/ 407464 w 1642875"/>
              <a:gd name="connsiteY5" fmla="*/ 0 h 5695653"/>
              <a:gd name="connsiteX0" fmla="*/ 0 w 1235411"/>
              <a:gd name="connsiteY0" fmla="*/ 0 h 5695653"/>
              <a:gd name="connsiteX1" fmla="*/ 968122 w 1235411"/>
              <a:gd name="connsiteY1" fmla="*/ 352675 h 5695653"/>
              <a:gd name="connsiteX2" fmla="*/ 1235411 w 1235411"/>
              <a:gd name="connsiteY2" fmla="*/ 676025 h 5695653"/>
              <a:gd name="connsiteX3" fmla="*/ 1228401 w 1235411"/>
              <a:gd name="connsiteY3" fmla="*/ 5690632 h 5695653"/>
              <a:gd name="connsiteX4" fmla="*/ 5642 w 1235411"/>
              <a:gd name="connsiteY4" fmla="*/ 5695653 h 5695653"/>
              <a:gd name="connsiteX5" fmla="*/ 0 w 1235411"/>
              <a:gd name="connsiteY5" fmla="*/ 0 h 5695653"/>
              <a:gd name="connsiteX0" fmla="*/ 0 w 1241816"/>
              <a:gd name="connsiteY0" fmla="*/ 0 h 5698853"/>
              <a:gd name="connsiteX1" fmla="*/ 974527 w 1241816"/>
              <a:gd name="connsiteY1" fmla="*/ 355875 h 5698853"/>
              <a:gd name="connsiteX2" fmla="*/ 1241816 w 1241816"/>
              <a:gd name="connsiteY2" fmla="*/ 679225 h 5698853"/>
              <a:gd name="connsiteX3" fmla="*/ 1234806 w 1241816"/>
              <a:gd name="connsiteY3" fmla="*/ 5693832 h 5698853"/>
              <a:gd name="connsiteX4" fmla="*/ 12047 w 1241816"/>
              <a:gd name="connsiteY4" fmla="*/ 5698853 h 5698853"/>
              <a:gd name="connsiteX5" fmla="*/ 0 w 1241816"/>
              <a:gd name="connsiteY5" fmla="*/ 0 h 5698853"/>
              <a:gd name="connsiteX0" fmla="*/ 1341 w 1243157"/>
              <a:gd name="connsiteY0" fmla="*/ 0 h 5702055"/>
              <a:gd name="connsiteX1" fmla="*/ 975868 w 1243157"/>
              <a:gd name="connsiteY1" fmla="*/ 355875 h 5702055"/>
              <a:gd name="connsiteX2" fmla="*/ 1243157 w 1243157"/>
              <a:gd name="connsiteY2" fmla="*/ 679225 h 5702055"/>
              <a:gd name="connsiteX3" fmla="*/ 1236147 w 1243157"/>
              <a:gd name="connsiteY3" fmla="*/ 5693832 h 5702055"/>
              <a:gd name="connsiteX4" fmla="*/ 579 w 1243157"/>
              <a:gd name="connsiteY4" fmla="*/ 5702055 h 5702055"/>
              <a:gd name="connsiteX5" fmla="*/ 1341 w 1243157"/>
              <a:gd name="connsiteY5" fmla="*/ 0 h 5702055"/>
              <a:gd name="connsiteX0" fmla="*/ 1341 w 1243306"/>
              <a:gd name="connsiteY0" fmla="*/ 0 h 5703441"/>
              <a:gd name="connsiteX1" fmla="*/ 975868 w 1243306"/>
              <a:gd name="connsiteY1" fmla="*/ 355875 h 5703441"/>
              <a:gd name="connsiteX2" fmla="*/ 1243157 w 1243306"/>
              <a:gd name="connsiteY2" fmla="*/ 679225 h 5703441"/>
              <a:gd name="connsiteX3" fmla="*/ 1242554 w 1243306"/>
              <a:gd name="connsiteY3" fmla="*/ 5703441 h 5703441"/>
              <a:gd name="connsiteX4" fmla="*/ 579 w 1243306"/>
              <a:gd name="connsiteY4" fmla="*/ 5702055 h 5703441"/>
              <a:gd name="connsiteX5" fmla="*/ 1341 w 1243306"/>
              <a:gd name="connsiteY5" fmla="*/ 0 h 5703441"/>
              <a:gd name="connsiteX0" fmla="*/ 1341 w 1243156"/>
              <a:gd name="connsiteY0" fmla="*/ 0 h 12357461"/>
              <a:gd name="connsiteX1" fmla="*/ 975868 w 1243156"/>
              <a:gd name="connsiteY1" fmla="*/ 355875 h 12357461"/>
              <a:gd name="connsiteX2" fmla="*/ 1243157 w 1243156"/>
              <a:gd name="connsiteY2" fmla="*/ 679225 h 12357461"/>
              <a:gd name="connsiteX3" fmla="*/ 1224546 w 1243156"/>
              <a:gd name="connsiteY3" fmla="*/ 12357461 h 12357461"/>
              <a:gd name="connsiteX4" fmla="*/ 579 w 1243156"/>
              <a:gd name="connsiteY4" fmla="*/ 5702055 h 12357461"/>
              <a:gd name="connsiteX5" fmla="*/ 1341 w 1243156"/>
              <a:gd name="connsiteY5" fmla="*/ 0 h 12357461"/>
              <a:gd name="connsiteX0" fmla="*/ 10013 w 1251828"/>
              <a:gd name="connsiteY0" fmla="*/ 0 h 12357461"/>
              <a:gd name="connsiteX1" fmla="*/ 984540 w 1251828"/>
              <a:gd name="connsiteY1" fmla="*/ 355875 h 12357461"/>
              <a:gd name="connsiteX2" fmla="*/ 1251829 w 1251828"/>
              <a:gd name="connsiteY2" fmla="*/ 679225 h 12357461"/>
              <a:gd name="connsiteX3" fmla="*/ 1233218 w 1251828"/>
              <a:gd name="connsiteY3" fmla="*/ 12357461 h 12357461"/>
              <a:gd name="connsiteX4" fmla="*/ 246 w 1251828"/>
              <a:gd name="connsiteY4" fmla="*/ 12356074 h 12357461"/>
              <a:gd name="connsiteX5" fmla="*/ 10013 w 1251828"/>
              <a:gd name="connsiteY5" fmla="*/ 0 h 12357461"/>
              <a:gd name="connsiteX0" fmla="*/ 10013 w 1251828"/>
              <a:gd name="connsiteY0" fmla="*/ 0 h 12356074"/>
              <a:gd name="connsiteX1" fmla="*/ 984540 w 1251828"/>
              <a:gd name="connsiteY1" fmla="*/ 355875 h 12356074"/>
              <a:gd name="connsiteX2" fmla="*/ 1251829 w 1251828"/>
              <a:gd name="connsiteY2" fmla="*/ 679225 h 12356074"/>
              <a:gd name="connsiteX3" fmla="*/ 1242223 w 1251828"/>
              <a:gd name="connsiteY3" fmla="*/ 12348457 h 12356074"/>
              <a:gd name="connsiteX4" fmla="*/ 246 w 1251828"/>
              <a:gd name="connsiteY4" fmla="*/ 12356074 h 12356074"/>
              <a:gd name="connsiteX5" fmla="*/ 10013 w 1251828"/>
              <a:gd name="connsiteY5" fmla="*/ 0 h 12356074"/>
              <a:gd name="connsiteX0" fmla="*/ 10013 w 1251984"/>
              <a:gd name="connsiteY0" fmla="*/ 0 h 12356074"/>
              <a:gd name="connsiteX1" fmla="*/ 984540 w 1251984"/>
              <a:gd name="connsiteY1" fmla="*/ 355875 h 12356074"/>
              <a:gd name="connsiteX2" fmla="*/ 1251829 w 1251984"/>
              <a:gd name="connsiteY2" fmla="*/ 679225 h 12356074"/>
              <a:gd name="connsiteX3" fmla="*/ 1251234 w 1251984"/>
              <a:gd name="connsiteY3" fmla="*/ 12348455 h 12356074"/>
              <a:gd name="connsiteX4" fmla="*/ 246 w 1251984"/>
              <a:gd name="connsiteY4" fmla="*/ 12356074 h 12356074"/>
              <a:gd name="connsiteX5" fmla="*/ 10013 w 1251984"/>
              <a:gd name="connsiteY5" fmla="*/ 0 h 12356074"/>
              <a:gd name="connsiteX0" fmla="*/ -1 w 1241970"/>
              <a:gd name="connsiteY0" fmla="*/ 0 h 12365078"/>
              <a:gd name="connsiteX1" fmla="*/ 974526 w 1241970"/>
              <a:gd name="connsiteY1" fmla="*/ 355875 h 12365078"/>
              <a:gd name="connsiteX2" fmla="*/ 1241815 w 1241970"/>
              <a:gd name="connsiteY2" fmla="*/ 679225 h 12365078"/>
              <a:gd name="connsiteX3" fmla="*/ 1241220 w 1241970"/>
              <a:gd name="connsiteY3" fmla="*/ 12348455 h 12365078"/>
              <a:gd name="connsiteX4" fmla="*/ 26249 w 1241970"/>
              <a:gd name="connsiteY4" fmla="*/ 12365078 h 12365078"/>
              <a:gd name="connsiteX5" fmla="*/ -1 w 1241970"/>
              <a:gd name="connsiteY5" fmla="*/ 0 h 12365078"/>
              <a:gd name="connsiteX0" fmla="*/ -1 w 1241970"/>
              <a:gd name="connsiteY0" fmla="*/ 0 h 12374082"/>
              <a:gd name="connsiteX1" fmla="*/ 974526 w 1241970"/>
              <a:gd name="connsiteY1" fmla="*/ 355875 h 12374082"/>
              <a:gd name="connsiteX2" fmla="*/ 1241815 w 1241970"/>
              <a:gd name="connsiteY2" fmla="*/ 679225 h 12374082"/>
              <a:gd name="connsiteX3" fmla="*/ 1241220 w 1241970"/>
              <a:gd name="connsiteY3" fmla="*/ 12348455 h 12374082"/>
              <a:gd name="connsiteX4" fmla="*/ 17245 w 1241970"/>
              <a:gd name="connsiteY4" fmla="*/ 12374082 h 12374082"/>
              <a:gd name="connsiteX5" fmla="*/ -1 w 1241970"/>
              <a:gd name="connsiteY5" fmla="*/ 0 h 12374082"/>
              <a:gd name="connsiteX0" fmla="*/ -1 w 1241970"/>
              <a:gd name="connsiteY0" fmla="*/ 0 h 12365084"/>
              <a:gd name="connsiteX1" fmla="*/ 974526 w 1241970"/>
              <a:gd name="connsiteY1" fmla="*/ 355875 h 12365084"/>
              <a:gd name="connsiteX2" fmla="*/ 1241815 w 1241970"/>
              <a:gd name="connsiteY2" fmla="*/ 679225 h 12365084"/>
              <a:gd name="connsiteX3" fmla="*/ 1241220 w 1241970"/>
              <a:gd name="connsiteY3" fmla="*/ 12348455 h 12365084"/>
              <a:gd name="connsiteX4" fmla="*/ 17252 w 1241970"/>
              <a:gd name="connsiteY4" fmla="*/ 12365085 h 12365084"/>
              <a:gd name="connsiteX5" fmla="*/ -1 w 1241970"/>
              <a:gd name="connsiteY5" fmla="*/ 0 h 12365084"/>
              <a:gd name="connsiteX0" fmla="*/ -1 w 1241970"/>
              <a:gd name="connsiteY0" fmla="*/ 0 h 12365087"/>
              <a:gd name="connsiteX1" fmla="*/ 974526 w 1241970"/>
              <a:gd name="connsiteY1" fmla="*/ 355875 h 12365087"/>
              <a:gd name="connsiteX2" fmla="*/ 1241815 w 1241970"/>
              <a:gd name="connsiteY2" fmla="*/ 679225 h 12365087"/>
              <a:gd name="connsiteX3" fmla="*/ 1241220 w 1241970"/>
              <a:gd name="connsiteY3" fmla="*/ 12348455 h 12365087"/>
              <a:gd name="connsiteX4" fmla="*/ 8247 w 1241970"/>
              <a:gd name="connsiteY4" fmla="*/ 12365087 h 12365087"/>
              <a:gd name="connsiteX5" fmla="*/ -1 w 1241970"/>
              <a:gd name="connsiteY5" fmla="*/ 0 h 12365087"/>
              <a:gd name="connsiteX0" fmla="*/ 9998 w 1251969"/>
              <a:gd name="connsiteY0" fmla="*/ 0 h 12365093"/>
              <a:gd name="connsiteX1" fmla="*/ 984525 w 1251969"/>
              <a:gd name="connsiteY1" fmla="*/ 355875 h 12365093"/>
              <a:gd name="connsiteX2" fmla="*/ 1251814 w 1251969"/>
              <a:gd name="connsiteY2" fmla="*/ 679225 h 12365093"/>
              <a:gd name="connsiteX3" fmla="*/ 1251219 w 1251969"/>
              <a:gd name="connsiteY3" fmla="*/ 12348455 h 12365093"/>
              <a:gd name="connsiteX4" fmla="*/ 245 w 1251969"/>
              <a:gd name="connsiteY4" fmla="*/ 12365094 h 12365093"/>
              <a:gd name="connsiteX5" fmla="*/ 9998 w 1251969"/>
              <a:gd name="connsiteY5" fmla="*/ 0 h 12365093"/>
              <a:gd name="connsiteX0" fmla="*/ 1326 w 1243297"/>
              <a:gd name="connsiteY0" fmla="*/ 0 h 12356100"/>
              <a:gd name="connsiteX1" fmla="*/ 975853 w 1243297"/>
              <a:gd name="connsiteY1" fmla="*/ 355875 h 12356100"/>
              <a:gd name="connsiteX2" fmla="*/ 1243142 w 1243297"/>
              <a:gd name="connsiteY2" fmla="*/ 679225 h 12356100"/>
              <a:gd name="connsiteX3" fmla="*/ 1242547 w 1243297"/>
              <a:gd name="connsiteY3" fmla="*/ 12348455 h 12356100"/>
              <a:gd name="connsiteX4" fmla="*/ 583 w 1243297"/>
              <a:gd name="connsiteY4" fmla="*/ 12356099 h 12356100"/>
              <a:gd name="connsiteX5" fmla="*/ 1326 w 1243297"/>
              <a:gd name="connsiteY5" fmla="*/ 0 h 12356100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8 w 1243288"/>
              <a:gd name="connsiteY3" fmla="*/ 12348455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288" h="15168391">
                <a:moveTo>
                  <a:pt x="1317" y="0"/>
                </a:moveTo>
                <a:cubicBezTo>
                  <a:pt x="116735" y="38845"/>
                  <a:pt x="930235" y="346950"/>
                  <a:pt x="975844" y="355875"/>
                </a:cubicBezTo>
                <a:cubicBezTo>
                  <a:pt x="1148839" y="422439"/>
                  <a:pt x="1236129" y="488714"/>
                  <a:pt x="1243133" y="679225"/>
                </a:cubicBezTo>
                <a:cubicBezTo>
                  <a:pt x="1240796" y="2066056"/>
                  <a:pt x="1244874" y="13773909"/>
                  <a:pt x="1242537" y="15160740"/>
                </a:cubicBezTo>
                <a:lnTo>
                  <a:pt x="583" y="15168392"/>
                </a:lnTo>
                <a:cubicBezTo>
                  <a:pt x="-1692" y="13357789"/>
                  <a:pt x="3592" y="1810603"/>
                  <a:pt x="1317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FA2B2D-D90B-D05D-4223-A6EE9F9D0ED9}"/>
              </a:ext>
            </a:extLst>
          </p:cNvPr>
          <p:cNvSpPr txBox="1"/>
          <p:nvPr/>
        </p:nvSpPr>
        <p:spPr>
          <a:xfrm>
            <a:off x="5903842" y="4388676"/>
            <a:ext cx="4495521" cy="18388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Location of works : Cookstown Road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Access to Belgard Heights NS (Solas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Chriost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  will be unaffected by these 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works are intended to take place in July and August to minimise disruption.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931C1-795F-45CA-7B53-E93BEB317E3E}"/>
              </a:ext>
            </a:extLst>
          </p:cNvPr>
          <p:cNvSpPr txBox="1"/>
          <p:nvPr/>
        </p:nvSpPr>
        <p:spPr>
          <a:xfrm>
            <a:off x="7166177" y="4037962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Things To Know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86C557-13C2-5D5B-739D-4027A728B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244" y="6644604"/>
            <a:ext cx="1603388" cy="735732"/>
          </a:xfrm>
          <a:prstGeom prst="rect">
            <a:avLst/>
          </a:prstGeom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BC8B7A1D-7C26-6602-C9EE-2D098DF3A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1115" r="4862" b="50073"/>
          <a:stretch>
            <a:fillRect/>
          </a:stretch>
        </p:blipFill>
        <p:spPr>
          <a:xfrm>
            <a:off x="5738122" y="1125168"/>
            <a:ext cx="4722246" cy="2896153"/>
          </a:xfrm>
          <a:prstGeom prst="roundRect">
            <a:avLst>
              <a:gd name="adj" fmla="val 10141"/>
            </a:avLst>
          </a:prstGeom>
        </p:spPr>
      </p:pic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2C5BE083-14B7-8EAD-4055-C105F1F14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58915" r="72697" b="28932"/>
          <a:stretch>
            <a:fillRect/>
          </a:stretch>
        </p:blipFill>
        <p:spPr>
          <a:xfrm>
            <a:off x="8708424" y="2901926"/>
            <a:ext cx="1751944" cy="1127716"/>
          </a:xfrm>
          <a:prstGeom prst="roundRect">
            <a:avLst>
              <a:gd name="adj" fmla="val 10141"/>
            </a:avLst>
          </a:prstGeom>
        </p:spPr>
      </p:pic>
    </p:spTree>
    <p:extLst>
      <p:ext uri="{BB962C8B-B14F-4D97-AF65-F5344CB8AC3E}">
        <p14:creationId xmlns:p14="http://schemas.microsoft.com/office/powerpoint/2010/main" val="277709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Single Corner Rectangle 1">
            <a:extLst>
              <a:ext uri="{FF2B5EF4-FFF2-40B4-BE49-F238E27FC236}">
                <a16:creationId xmlns:a16="http://schemas.microsoft.com/office/drawing/2014/main" id="{99DD770C-A1C4-748B-83C4-D1F115EB2CE0}"/>
              </a:ext>
            </a:extLst>
          </p:cNvPr>
          <p:cNvSpPr/>
          <p:nvPr/>
        </p:nvSpPr>
        <p:spPr>
          <a:xfrm rot="16200000">
            <a:off x="3702880" y="3145490"/>
            <a:ext cx="724405" cy="813016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1250035 w 1642869"/>
              <a:gd name="connsiteY0" fmla="*/ 0 h 5393602"/>
              <a:gd name="connsiteX1" fmla="*/ 1375580 w 1642869"/>
              <a:gd name="connsiteY1" fmla="*/ 50624 h 5393602"/>
              <a:gd name="connsiteX2" fmla="*/ 1642869 w 1642869"/>
              <a:gd name="connsiteY2" fmla="*/ 373974 h 5393602"/>
              <a:gd name="connsiteX3" fmla="*/ 1635859 w 1642869"/>
              <a:gd name="connsiteY3" fmla="*/ 5388581 h 5393602"/>
              <a:gd name="connsiteX4" fmla="*/ 4 w 1642869"/>
              <a:gd name="connsiteY4" fmla="*/ 5393602 h 5393602"/>
              <a:gd name="connsiteX5" fmla="*/ 1250035 w 1642869"/>
              <a:gd name="connsiteY5" fmla="*/ 0 h 5393602"/>
              <a:gd name="connsiteX0" fmla="*/ 0 w 392834"/>
              <a:gd name="connsiteY0" fmla="*/ 0 h 8350165"/>
              <a:gd name="connsiteX1" fmla="*/ 125545 w 392834"/>
              <a:gd name="connsiteY1" fmla="*/ 50624 h 8350165"/>
              <a:gd name="connsiteX2" fmla="*/ 392834 w 392834"/>
              <a:gd name="connsiteY2" fmla="*/ 373974 h 8350165"/>
              <a:gd name="connsiteX3" fmla="*/ 385824 w 392834"/>
              <a:gd name="connsiteY3" fmla="*/ 5388581 h 8350165"/>
              <a:gd name="connsiteX4" fmla="*/ 98709 w 392834"/>
              <a:gd name="connsiteY4" fmla="*/ 8350165 h 8350165"/>
              <a:gd name="connsiteX5" fmla="*/ 0 w 392834"/>
              <a:gd name="connsiteY5" fmla="*/ 0 h 8350165"/>
              <a:gd name="connsiteX0" fmla="*/ 0 w 394054"/>
              <a:gd name="connsiteY0" fmla="*/ 0 h 8436584"/>
              <a:gd name="connsiteX1" fmla="*/ 125545 w 394054"/>
              <a:gd name="connsiteY1" fmla="*/ 50624 h 8436584"/>
              <a:gd name="connsiteX2" fmla="*/ 392834 w 394054"/>
              <a:gd name="connsiteY2" fmla="*/ 373974 h 8436584"/>
              <a:gd name="connsiteX3" fmla="*/ 393443 w 394054"/>
              <a:gd name="connsiteY3" fmla="*/ 8436584 h 8436584"/>
              <a:gd name="connsiteX4" fmla="*/ 98709 w 394054"/>
              <a:gd name="connsiteY4" fmla="*/ 8350165 h 8436584"/>
              <a:gd name="connsiteX5" fmla="*/ 0 w 394054"/>
              <a:gd name="connsiteY5" fmla="*/ 0 h 843658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50165 h 8442934"/>
              <a:gd name="connsiteX5" fmla="*/ 0 w 403219"/>
              <a:gd name="connsiteY5" fmla="*/ 0 h 844293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27943 h 8442934"/>
              <a:gd name="connsiteX5" fmla="*/ 0 w 403219"/>
              <a:gd name="connsiteY5" fmla="*/ 0 h 8442934"/>
              <a:gd name="connsiteX0" fmla="*/ 0 w 307969"/>
              <a:gd name="connsiteY0" fmla="*/ 0 h 8411181"/>
              <a:gd name="connsiteX1" fmla="*/ 30295 w 307969"/>
              <a:gd name="connsiteY1" fmla="*/ 18871 h 8411181"/>
              <a:gd name="connsiteX2" fmla="*/ 297584 w 307969"/>
              <a:gd name="connsiteY2" fmla="*/ 342221 h 8411181"/>
              <a:gd name="connsiteX3" fmla="*/ 307718 w 307969"/>
              <a:gd name="connsiteY3" fmla="*/ 8411181 h 8411181"/>
              <a:gd name="connsiteX4" fmla="*/ 3459 w 307969"/>
              <a:gd name="connsiteY4" fmla="*/ 8296190 h 8411181"/>
              <a:gd name="connsiteX5" fmla="*/ 0 w 307969"/>
              <a:gd name="connsiteY5" fmla="*/ 0 h 8411181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09293 w 297584"/>
              <a:gd name="connsiteY3" fmla="*/ 66046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91843 w 297584"/>
              <a:gd name="connsiteY3" fmla="*/ 66808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142617 w 440201"/>
              <a:gd name="connsiteY0" fmla="*/ 0 h 6680806"/>
              <a:gd name="connsiteX1" fmla="*/ 172912 w 440201"/>
              <a:gd name="connsiteY1" fmla="*/ 18871 h 6680806"/>
              <a:gd name="connsiteX2" fmla="*/ 440201 w 440201"/>
              <a:gd name="connsiteY2" fmla="*/ 342221 h 6680806"/>
              <a:gd name="connsiteX3" fmla="*/ 434460 w 440201"/>
              <a:gd name="connsiteY3" fmla="*/ 6680806 h 6680806"/>
              <a:gd name="connsiteX4" fmla="*/ 26 w 440201"/>
              <a:gd name="connsiteY4" fmla="*/ 6489615 h 6680806"/>
              <a:gd name="connsiteX5" fmla="*/ 142617 w 440201"/>
              <a:gd name="connsiteY5" fmla="*/ 0 h 6680806"/>
              <a:gd name="connsiteX0" fmla="*/ 206110 w 503694"/>
              <a:gd name="connsiteY0" fmla="*/ 0 h 6680806"/>
              <a:gd name="connsiteX1" fmla="*/ 236405 w 503694"/>
              <a:gd name="connsiteY1" fmla="*/ 18871 h 6680806"/>
              <a:gd name="connsiteX2" fmla="*/ 503694 w 503694"/>
              <a:gd name="connsiteY2" fmla="*/ 342221 h 6680806"/>
              <a:gd name="connsiteX3" fmla="*/ 497953 w 503694"/>
              <a:gd name="connsiteY3" fmla="*/ 6680806 h 6680806"/>
              <a:gd name="connsiteX4" fmla="*/ 18 w 503694"/>
              <a:gd name="connsiteY4" fmla="*/ 6492793 h 6680806"/>
              <a:gd name="connsiteX5" fmla="*/ 206110 w 503694"/>
              <a:gd name="connsiteY5" fmla="*/ 0 h 6680806"/>
              <a:gd name="connsiteX0" fmla="*/ 0 w 513484"/>
              <a:gd name="connsiteY0" fmla="*/ 0 h 6747481"/>
              <a:gd name="connsiteX1" fmla="*/ 246195 w 513484"/>
              <a:gd name="connsiteY1" fmla="*/ 85546 h 6747481"/>
              <a:gd name="connsiteX2" fmla="*/ 513484 w 513484"/>
              <a:gd name="connsiteY2" fmla="*/ 408896 h 6747481"/>
              <a:gd name="connsiteX3" fmla="*/ 507743 w 513484"/>
              <a:gd name="connsiteY3" fmla="*/ 6747481 h 6747481"/>
              <a:gd name="connsiteX4" fmla="*/ 9808 w 513484"/>
              <a:gd name="connsiteY4" fmla="*/ 6559468 h 6747481"/>
              <a:gd name="connsiteX5" fmla="*/ 0 w 513484"/>
              <a:gd name="connsiteY5" fmla="*/ 0 h 6747481"/>
              <a:gd name="connsiteX0" fmla="*/ 203 w 513687"/>
              <a:gd name="connsiteY0" fmla="*/ 0 h 6747481"/>
              <a:gd name="connsiteX1" fmla="*/ 246398 w 513687"/>
              <a:gd name="connsiteY1" fmla="*/ 85546 h 6747481"/>
              <a:gd name="connsiteX2" fmla="*/ 513687 w 513687"/>
              <a:gd name="connsiteY2" fmla="*/ 408896 h 6747481"/>
              <a:gd name="connsiteX3" fmla="*/ 507946 w 513687"/>
              <a:gd name="connsiteY3" fmla="*/ 6747481 h 6747481"/>
              <a:gd name="connsiteX4" fmla="*/ 722 w 513687"/>
              <a:gd name="connsiteY4" fmla="*/ 3168826 h 6747481"/>
              <a:gd name="connsiteX5" fmla="*/ 203 w 513687"/>
              <a:gd name="connsiteY5" fmla="*/ 0 h 6747481"/>
              <a:gd name="connsiteX0" fmla="*/ 203 w 513687"/>
              <a:gd name="connsiteY0" fmla="*/ 0 h 3384705"/>
              <a:gd name="connsiteX1" fmla="*/ 246398 w 513687"/>
              <a:gd name="connsiteY1" fmla="*/ 85546 h 3384705"/>
              <a:gd name="connsiteX2" fmla="*/ 513687 w 513687"/>
              <a:gd name="connsiteY2" fmla="*/ 408896 h 3384705"/>
              <a:gd name="connsiteX3" fmla="*/ 507946 w 513687"/>
              <a:gd name="connsiteY3" fmla="*/ 3384705 h 3384705"/>
              <a:gd name="connsiteX4" fmla="*/ 722 w 513687"/>
              <a:gd name="connsiteY4" fmla="*/ 3168826 h 3384705"/>
              <a:gd name="connsiteX5" fmla="*/ 203 w 513687"/>
              <a:gd name="connsiteY5" fmla="*/ 0 h 3384705"/>
              <a:gd name="connsiteX0" fmla="*/ 203 w 513687"/>
              <a:gd name="connsiteY0" fmla="*/ 0 h 5823520"/>
              <a:gd name="connsiteX1" fmla="*/ 246398 w 513687"/>
              <a:gd name="connsiteY1" fmla="*/ 85546 h 5823520"/>
              <a:gd name="connsiteX2" fmla="*/ 513687 w 513687"/>
              <a:gd name="connsiteY2" fmla="*/ 408896 h 5823520"/>
              <a:gd name="connsiteX3" fmla="*/ 501818 w 513687"/>
              <a:gd name="connsiteY3" fmla="*/ 5823520 h 5823520"/>
              <a:gd name="connsiteX4" fmla="*/ 722 w 513687"/>
              <a:gd name="connsiteY4" fmla="*/ 3168826 h 5823520"/>
              <a:gd name="connsiteX5" fmla="*/ 203 w 513687"/>
              <a:gd name="connsiteY5" fmla="*/ 0 h 5823520"/>
              <a:gd name="connsiteX0" fmla="*/ 5943 w 519427"/>
              <a:gd name="connsiteY0" fmla="*/ 0 h 5823520"/>
              <a:gd name="connsiteX1" fmla="*/ 252138 w 519427"/>
              <a:gd name="connsiteY1" fmla="*/ 85546 h 5823520"/>
              <a:gd name="connsiteX2" fmla="*/ 519427 w 519427"/>
              <a:gd name="connsiteY2" fmla="*/ 408896 h 5823520"/>
              <a:gd name="connsiteX3" fmla="*/ 507558 w 519427"/>
              <a:gd name="connsiteY3" fmla="*/ 5823520 h 5823520"/>
              <a:gd name="connsiteX4" fmla="*/ 334 w 519427"/>
              <a:gd name="connsiteY4" fmla="*/ 5632151 h 5823520"/>
              <a:gd name="connsiteX5" fmla="*/ 5943 w 519427"/>
              <a:gd name="connsiteY5" fmla="*/ 0 h 5823520"/>
              <a:gd name="connsiteX0" fmla="*/ 5943 w 519427"/>
              <a:gd name="connsiteY0" fmla="*/ 0 h 5829649"/>
              <a:gd name="connsiteX1" fmla="*/ 252138 w 519427"/>
              <a:gd name="connsiteY1" fmla="*/ 85546 h 5829649"/>
              <a:gd name="connsiteX2" fmla="*/ 519427 w 519427"/>
              <a:gd name="connsiteY2" fmla="*/ 408896 h 5829649"/>
              <a:gd name="connsiteX3" fmla="*/ 513686 w 519427"/>
              <a:gd name="connsiteY3" fmla="*/ 5829649 h 5829649"/>
              <a:gd name="connsiteX4" fmla="*/ 334 w 519427"/>
              <a:gd name="connsiteY4" fmla="*/ 5632151 h 5829649"/>
              <a:gd name="connsiteX5" fmla="*/ 5943 w 519427"/>
              <a:gd name="connsiteY5" fmla="*/ 0 h 582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427" h="5829649">
                <a:moveTo>
                  <a:pt x="5943" y="0"/>
                </a:moveTo>
                <a:lnTo>
                  <a:pt x="252138" y="85546"/>
                </a:lnTo>
                <a:cubicBezTo>
                  <a:pt x="425133" y="152110"/>
                  <a:pt x="512423" y="218385"/>
                  <a:pt x="519427" y="408896"/>
                </a:cubicBezTo>
                <a:cubicBezTo>
                  <a:pt x="517090" y="1795727"/>
                  <a:pt x="516023" y="4442818"/>
                  <a:pt x="513686" y="5829649"/>
                </a:cubicBezTo>
                <a:lnTo>
                  <a:pt x="334" y="5632151"/>
                </a:lnTo>
                <a:cubicBezTo>
                  <a:pt x="-1941" y="3821548"/>
                  <a:pt x="8218" y="1810603"/>
                  <a:pt x="5943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41C2A8-724E-ECA8-7F13-C3A28CB1853E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5640" y="5794810"/>
            <a:ext cx="1067958" cy="106795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0DB2EA-0B7E-3BAA-61BD-2A8F502021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00501" y="6040435"/>
            <a:ext cx="1067958" cy="10679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2FC201-FDC9-E76B-825B-1EE6DD52A0C3}"/>
              </a:ext>
            </a:extLst>
          </p:cNvPr>
          <p:cNvSpPr txBox="1"/>
          <p:nvPr/>
        </p:nvSpPr>
        <p:spPr>
          <a:xfrm>
            <a:off x="440190" y="218940"/>
            <a:ext cx="4443408" cy="5821496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IE" sz="20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is this change proposed?</a:t>
            </a:r>
            <a:endParaRPr lang="en-IE" sz="12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can be uncertainty around any road changes, and it can hard to imagine the future. Here are some reasons for this change;</a:t>
            </a:r>
            <a:br>
              <a:rPr lang="en-IE" sz="10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Benefits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include reduction in vehicular speeds &amp; better crossing facilities for school children and older residents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Safer access to and from school for children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 schemes have increased the numbers of people walking and cycling to school and helped make the area safer and more pleasant and attractive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Safer walking and cycling facilities allow more people to choose to walk or cycle for short trips.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Reduced traffic congestion will improve air quality at the school gate</a:t>
            </a:r>
          </a:p>
          <a:p>
            <a:pPr>
              <a:lnSpc>
                <a:spcPct val="150000"/>
              </a:lnSpc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Wider Benefits </a:t>
            </a:r>
            <a:endParaRPr lang="en-I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Encouraging people to walk and cycle rather than driving when they can, helps: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road safety particularly for the elderly and children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emissions causing climate change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our overall mental and physical health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Creates economic benefit for individuals and society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8D5D892-511D-0212-5347-6E40A9410924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948"/>
          <a:stretch/>
        </p:blipFill>
        <p:spPr>
          <a:xfrm>
            <a:off x="9363812" y="5104910"/>
            <a:ext cx="1192676" cy="1983917"/>
          </a:xfrm>
          <a:prstGeom prst="rect">
            <a:avLst/>
          </a:prstGeom>
        </p:spPr>
      </p:pic>
      <p:sp>
        <p:nvSpPr>
          <p:cNvPr id="18" name="Round Single Corner Rectangle 1">
            <a:extLst>
              <a:ext uri="{FF2B5EF4-FFF2-40B4-BE49-F238E27FC236}">
                <a16:creationId xmlns:a16="http://schemas.microsoft.com/office/drawing/2014/main" id="{293990B3-215C-494A-7A9A-85B0833579DC}"/>
              </a:ext>
            </a:extLst>
          </p:cNvPr>
          <p:cNvSpPr/>
          <p:nvPr/>
        </p:nvSpPr>
        <p:spPr>
          <a:xfrm rot="16200000">
            <a:off x="9133434" y="5997960"/>
            <a:ext cx="472565" cy="264419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1250035 w 1642869"/>
              <a:gd name="connsiteY0" fmla="*/ 0 h 5393602"/>
              <a:gd name="connsiteX1" fmla="*/ 1375580 w 1642869"/>
              <a:gd name="connsiteY1" fmla="*/ 50624 h 5393602"/>
              <a:gd name="connsiteX2" fmla="*/ 1642869 w 1642869"/>
              <a:gd name="connsiteY2" fmla="*/ 373974 h 5393602"/>
              <a:gd name="connsiteX3" fmla="*/ 1635859 w 1642869"/>
              <a:gd name="connsiteY3" fmla="*/ 5388581 h 5393602"/>
              <a:gd name="connsiteX4" fmla="*/ 4 w 1642869"/>
              <a:gd name="connsiteY4" fmla="*/ 5393602 h 5393602"/>
              <a:gd name="connsiteX5" fmla="*/ 1250035 w 1642869"/>
              <a:gd name="connsiteY5" fmla="*/ 0 h 5393602"/>
              <a:gd name="connsiteX0" fmla="*/ 0 w 392834"/>
              <a:gd name="connsiteY0" fmla="*/ 0 h 8350165"/>
              <a:gd name="connsiteX1" fmla="*/ 125545 w 392834"/>
              <a:gd name="connsiteY1" fmla="*/ 50624 h 8350165"/>
              <a:gd name="connsiteX2" fmla="*/ 392834 w 392834"/>
              <a:gd name="connsiteY2" fmla="*/ 373974 h 8350165"/>
              <a:gd name="connsiteX3" fmla="*/ 385824 w 392834"/>
              <a:gd name="connsiteY3" fmla="*/ 5388581 h 8350165"/>
              <a:gd name="connsiteX4" fmla="*/ 98709 w 392834"/>
              <a:gd name="connsiteY4" fmla="*/ 8350165 h 8350165"/>
              <a:gd name="connsiteX5" fmla="*/ 0 w 392834"/>
              <a:gd name="connsiteY5" fmla="*/ 0 h 8350165"/>
              <a:gd name="connsiteX0" fmla="*/ 0 w 394054"/>
              <a:gd name="connsiteY0" fmla="*/ 0 h 8436584"/>
              <a:gd name="connsiteX1" fmla="*/ 125545 w 394054"/>
              <a:gd name="connsiteY1" fmla="*/ 50624 h 8436584"/>
              <a:gd name="connsiteX2" fmla="*/ 392834 w 394054"/>
              <a:gd name="connsiteY2" fmla="*/ 373974 h 8436584"/>
              <a:gd name="connsiteX3" fmla="*/ 393443 w 394054"/>
              <a:gd name="connsiteY3" fmla="*/ 8436584 h 8436584"/>
              <a:gd name="connsiteX4" fmla="*/ 98709 w 394054"/>
              <a:gd name="connsiteY4" fmla="*/ 8350165 h 8436584"/>
              <a:gd name="connsiteX5" fmla="*/ 0 w 394054"/>
              <a:gd name="connsiteY5" fmla="*/ 0 h 843658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50165 h 8442934"/>
              <a:gd name="connsiteX5" fmla="*/ 0 w 403219"/>
              <a:gd name="connsiteY5" fmla="*/ 0 h 844293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27943 h 8442934"/>
              <a:gd name="connsiteX5" fmla="*/ 0 w 403219"/>
              <a:gd name="connsiteY5" fmla="*/ 0 h 8442934"/>
              <a:gd name="connsiteX0" fmla="*/ 0 w 307969"/>
              <a:gd name="connsiteY0" fmla="*/ 0 h 8411181"/>
              <a:gd name="connsiteX1" fmla="*/ 30295 w 307969"/>
              <a:gd name="connsiteY1" fmla="*/ 18871 h 8411181"/>
              <a:gd name="connsiteX2" fmla="*/ 297584 w 307969"/>
              <a:gd name="connsiteY2" fmla="*/ 342221 h 8411181"/>
              <a:gd name="connsiteX3" fmla="*/ 307718 w 307969"/>
              <a:gd name="connsiteY3" fmla="*/ 8411181 h 8411181"/>
              <a:gd name="connsiteX4" fmla="*/ 3459 w 307969"/>
              <a:gd name="connsiteY4" fmla="*/ 8296190 h 8411181"/>
              <a:gd name="connsiteX5" fmla="*/ 0 w 307969"/>
              <a:gd name="connsiteY5" fmla="*/ 0 h 8411181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09293 w 297584"/>
              <a:gd name="connsiteY3" fmla="*/ 66046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91843 w 297584"/>
              <a:gd name="connsiteY3" fmla="*/ 66808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142617 w 440201"/>
              <a:gd name="connsiteY0" fmla="*/ 0 h 6680806"/>
              <a:gd name="connsiteX1" fmla="*/ 172912 w 440201"/>
              <a:gd name="connsiteY1" fmla="*/ 18871 h 6680806"/>
              <a:gd name="connsiteX2" fmla="*/ 440201 w 440201"/>
              <a:gd name="connsiteY2" fmla="*/ 342221 h 6680806"/>
              <a:gd name="connsiteX3" fmla="*/ 434460 w 440201"/>
              <a:gd name="connsiteY3" fmla="*/ 6680806 h 6680806"/>
              <a:gd name="connsiteX4" fmla="*/ 26 w 440201"/>
              <a:gd name="connsiteY4" fmla="*/ 6489615 h 6680806"/>
              <a:gd name="connsiteX5" fmla="*/ 142617 w 440201"/>
              <a:gd name="connsiteY5" fmla="*/ 0 h 6680806"/>
              <a:gd name="connsiteX0" fmla="*/ 206110 w 503694"/>
              <a:gd name="connsiteY0" fmla="*/ 0 h 6680806"/>
              <a:gd name="connsiteX1" fmla="*/ 236405 w 503694"/>
              <a:gd name="connsiteY1" fmla="*/ 18871 h 6680806"/>
              <a:gd name="connsiteX2" fmla="*/ 503694 w 503694"/>
              <a:gd name="connsiteY2" fmla="*/ 342221 h 6680806"/>
              <a:gd name="connsiteX3" fmla="*/ 497953 w 503694"/>
              <a:gd name="connsiteY3" fmla="*/ 6680806 h 6680806"/>
              <a:gd name="connsiteX4" fmla="*/ 18 w 503694"/>
              <a:gd name="connsiteY4" fmla="*/ 6492793 h 6680806"/>
              <a:gd name="connsiteX5" fmla="*/ 206110 w 503694"/>
              <a:gd name="connsiteY5" fmla="*/ 0 h 6680806"/>
              <a:gd name="connsiteX0" fmla="*/ 0 w 513484"/>
              <a:gd name="connsiteY0" fmla="*/ 0 h 6747481"/>
              <a:gd name="connsiteX1" fmla="*/ 246195 w 513484"/>
              <a:gd name="connsiteY1" fmla="*/ 85546 h 6747481"/>
              <a:gd name="connsiteX2" fmla="*/ 513484 w 513484"/>
              <a:gd name="connsiteY2" fmla="*/ 408896 h 6747481"/>
              <a:gd name="connsiteX3" fmla="*/ 507743 w 513484"/>
              <a:gd name="connsiteY3" fmla="*/ 6747481 h 6747481"/>
              <a:gd name="connsiteX4" fmla="*/ 9808 w 513484"/>
              <a:gd name="connsiteY4" fmla="*/ 6559468 h 6747481"/>
              <a:gd name="connsiteX5" fmla="*/ 0 w 513484"/>
              <a:gd name="connsiteY5" fmla="*/ 0 h 6747481"/>
              <a:gd name="connsiteX0" fmla="*/ 203 w 513687"/>
              <a:gd name="connsiteY0" fmla="*/ 0 h 6747481"/>
              <a:gd name="connsiteX1" fmla="*/ 246398 w 513687"/>
              <a:gd name="connsiteY1" fmla="*/ 85546 h 6747481"/>
              <a:gd name="connsiteX2" fmla="*/ 513687 w 513687"/>
              <a:gd name="connsiteY2" fmla="*/ 408896 h 6747481"/>
              <a:gd name="connsiteX3" fmla="*/ 507946 w 513687"/>
              <a:gd name="connsiteY3" fmla="*/ 6747481 h 6747481"/>
              <a:gd name="connsiteX4" fmla="*/ 722 w 513687"/>
              <a:gd name="connsiteY4" fmla="*/ 3168826 h 6747481"/>
              <a:gd name="connsiteX5" fmla="*/ 203 w 513687"/>
              <a:gd name="connsiteY5" fmla="*/ 0 h 6747481"/>
              <a:gd name="connsiteX0" fmla="*/ 203 w 513687"/>
              <a:gd name="connsiteY0" fmla="*/ 0 h 3384705"/>
              <a:gd name="connsiteX1" fmla="*/ 246398 w 513687"/>
              <a:gd name="connsiteY1" fmla="*/ 85546 h 3384705"/>
              <a:gd name="connsiteX2" fmla="*/ 513687 w 513687"/>
              <a:gd name="connsiteY2" fmla="*/ 408896 h 3384705"/>
              <a:gd name="connsiteX3" fmla="*/ 507946 w 513687"/>
              <a:gd name="connsiteY3" fmla="*/ 3384705 h 3384705"/>
              <a:gd name="connsiteX4" fmla="*/ 722 w 513687"/>
              <a:gd name="connsiteY4" fmla="*/ 3168826 h 3384705"/>
              <a:gd name="connsiteX5" fmla="*/ 203 w 513687"/>
              <a:gd name="connsiteY5" fmla="*/ 0 h 338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687" h="3384705">
                <a:moveTo>
                  <a:pt x="203" y="0"/>
                </a:moveTo>
                <a:lnTo>
                  <a:pt x="246398" y="85546"/>
                </a:lnTo>
                <a:cubicBezTo>
                  <a:pt x="419393" y="152110"/>
                  <a:pt x="506683" y="218385"/>
                  <a:pt x="513687" y="408896"/>
                </a:cubicBezTo>
                <a:cubicBezTo>
                  <a:pt x="511350" y="1795727"/>
                  <a:pt x="510283" y="1997874"/>
                  <a:pt x="507946" y="3384705"/>
                </a:cubicBezTo>
                <a:cubicBezTo>
                  <a:pt x="341968" y="3322034"/>
                  <a:pt x="166700" y="3231497"/>
                  <a:pt x="722" y="3168826"/>
                </a:cubicBezTo>
                <a:cubicBezTo>
                  <a:pt x="-1553" y="1358223"/>
                  <a:pt x="2478" y="1810603"/>
                  <a:pt x="203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4110243-8B17-170F-0CDE-84AC895FF006}"/>
              </a:ext>
            </a:extLst>
          </p:cNvPr>
          <p:cNvSpPr/>
          <p:nvPr/>
        </p:nvSpPr>
        <p:spPr>
          <a:xfrm rot="16200000">
            <a:off x="9634161" y="6505242"/>
            <a:ext cx="596889" cy="1530555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64169 w 1169659"/>
              <a:gd name="connsiteY3" fmla="*/ 2164007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0 w 1165578"/>
              <a:gd name="connsiteY0" fmla="*/ 0 h 2167517"/>
              <a:gd name="connsiteX1" fmla="*/ 898289 w 1165578"/>
              <a:gd name="connsiteY1" fmla="*/ 317352 h 2167517"/>
              <a:gd name="connsiteX2" fmla="*/ 1165578 w 1165578"/>
              <a:gd name="connsiteY2" fmla="*/ 640702 h 2167517"/>
              <a:gd name="connsiteX3" fmla="*/ 1160088 w 1165578"/>
              <a:gd name="connsiteY3" fmla="*/ 2164007 h 2167517"/>
              <a:gd name="connsiteX4" fmla="*/ 1344 w 1165578"/>
              <a:gd name="connsiteY4" fmla="*/ 2167517 h 2167517"/>
              <a:gd name="connsiteX5" fmla="*/ 0 w 1165578"/>
              <a:gd name="connsiteY5" fmla="*/ 0 h 21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2167517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62425" y="777176"/>
                  <a:pt x="1160088" y="2164007"/>
                </a:cubicBezTo>
                <a:lnTo>
                  <a:pt x="1344" y="2167517"/>
                </a:lnTo>
                <a:cubicBezTo>
                  <a:pt x="-931" y="356914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E8B1D3-9528-2196-CD0E-3D93DC74E15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5304" y="5825467"/>
            <a:ext cx="1262503" cy="95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06BFF-822F-BACB-90BF-9C273FEA4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084" y="6040435"/>
            <a:ext cx="1603388" cy="735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40C5D-04E9-40CD-0AB7-5400F4FC514E}"/>
              </a:ext>
            </a:extLst>
          </p:cNvPr>
          <p:cNvSpPr txBox="1"/>
          <p:nvPr/>
        </p:nvSpPr>
        <p:spPr>
          <a:xfrm>
            <a:off x="409538" y="5966459"/>
            <a:ext cx="4697690" cy="84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I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IE" sz="1100" dirty="0">
                <a:solidFill>
                  <a:srgbClr val="271B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activetravel@sdublincoco.ie</a:t>
            </a:r>
            <a:endParaRPr lang="en-IE" sz="1100" dirty="0">
              <a:solidFill>
                <a:srgbClr val="271B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 Care Portal: https://customercare.southdublin.ie</a:t>
            </a: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A8D1E51C-4677-F79A-BA15-96F5457C9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4086"/>
          <a:stretch>
            <a:fillRect/>
          </a:stretch>
        </p:blipFill>
        <p:spPr>
          <a:xfrm>
            <a:off x="5107228" y="218940"/>
            <a:ext cx="4352341" cy="2997511"/>
          </a:xfrm>
          <a:prstGeom prst="round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6C9EB65-6027-2EDF-1667-7A893BA987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b="4063"/>
          <a:stretch/>
        </p:blipFill>
        <p:spPr>
          <a:xfrm>
            <a:off x="6109537" y="2720472"/>
            <a:ext cx="4352341" cy="2997511"/>
          </a:xfrm>
          <a:prstGeom prst="roundRect">
            <a:avLst/>
          </a:prstGeom>
          <a:solidFill>
            <a:srgbClr val="F79646"/>
          </a:solidFill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E45D850-52AE-253D-1AFC-CE0C49A34F3E}"/>
              </a:ext>
            </a:extLst>
          </p:cNvPr>
          <p:cNvSpPr txBox="1">
            <a:spLocks/>
          </p:cNvSpPr>
          <p:nvPr/>
        </p:nvSpPr>
        <p:spPr>
          <a:xfrm>
            <a:off x="5491755" y="316557"/>
            <a:ext cx="3675573" cy="308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Existing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791D75-3A1B-A660-0DBB-3AEC8A450DB3}"/>
              </a:ext>
            </a:extLst>
          </p:cNvPr>
          <p:cNvSpPr txBox="1">
            <a:spLocks/>
          </p:cNvSpPr>
          <p:nvPr/>
        </p:nvSpPr>
        <p:spPr>
          <a:xfrm>
            <a:off x="6509084" y="2818089"/>
            <a:ext cx="3675573" cy="308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Proposed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9B605-C416-409E-05D1-C1DD44A2389B}"/>
              </a:ext>
            </a:extLst>
          </p:cNvPr>
          <p:cNvSpPr txBox="1"/>
          <p:nvPr/>
        </p:nvSpPr>
        <p:spPr>
          <a:xfrm>
            <a:off x="498796" y="6920417"/>
            <a:ext cx="7235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non-statutory consultation will take place from </a:t>
            </a:r>
          </a:p>
          <a:p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23/06/2026 to 14/07/2026 </a:t>
            </a:r>
            <a:r>
              <a:rPr lang="en-IE" sz="1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https://customercare.southdublin.ie</a:t>
            </a:r>
            <a:r>
              <a:rPr lang="en-IE" sz="16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7215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ive Travel 1">
      <a:dk1>
        <a:srgbClr val="0E3443"/>
      </a:dk1>
      <a:lt1>
        <a:srgbClr val="FFFFFF"/>
      </a:lt1>
      <a:dk2>
        <a:srgbClr val="0E3443"/>
      </a:dk2>
      <a:lt2>
        <a:srgbClr val="F1F1F0"/>
      </a:lt2>
      <a:accent1>
        <a:srgbClr val="3CB7B0"/>
      </a:accent1>
      <a:accent2>
        <a:srgbClr val="F39200"/>
      </a:accent2>
      <a:accent3>
        <a:srgbClr val="99ABD8"/>
      </a:accent3>
      <a:accent4>
        <a:srgbClr val="EFE200"/>
      </a:accent4>
      <a:accent5>
        <a:srgbClr val="00A889"/>
      </a:accent5>
      <a:accent6>
        <a:srgbClr val="DC0046"/>
      </a:accent6>
      <a:hlink>
        <a:srgbClr val="F39200"/>
      </a:hlink>
      <a:folHlink>
        <a:srgbClr val="DC004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61635</TotalTime>
  <Words>354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 Lillo</dc:creator>
  <cp:lastModifiedBy>Alanagh Gannon</cp:lastModifiedBy>
  <cp:revision>52</cp:revision>
  <dcterms:created xsi:type="dcterms:W3CDTF">2023-10-11T14:59:18Z</dcterms:created>
  <dcterms:modified xsi:type="dcterms:W3CDTF">2026-06-10T14:19:21Z</dcterms:modified>
</cp:coreProperties>
</file>